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Semi Bold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nstrument Sans Medium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Secure and User-Friendly Voting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will showcase the design and functionality of a secure and user-friendly voting system, built using Java and MySQL.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99911" y="6730205"/>
            <a:ext cx="52309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HARINI   S</a:t>
            </a:r>
            <a:br>
              <a:rPr lang="en-US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231801049</a:t>
            </a:r>
            <a:br>
              <a:rPr lang="en-US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</a:br>
            <a:r>
              <a:rPr lang="en-US" dirty="0" err="1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B.tech</a:t>
            </a:r>
            <a:r>
              <a:rPr lang="en-US" dirty="0" smtClean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-Artificial Intelligence and Data Science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99742" y="6090833"/>
            <a:ext cx="3276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Developed By </a:t>
            </a:r>
            <a:endParaRPr 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2166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5" y="1557846"/>
            <a:ext cx="6489859" cy="3649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93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374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Designed to streamline elections, allowing users to vote for candidates and administrators to manage the process.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793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6374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user authentication, real-time vote tracking, and a user-friendly interface.</a:t>
            </a:r>
            <a:endParaRPr lang="en-US" sz="1750" dirty="0"/>
          </a:p>
        </p:txBody>
      </p:sp>
      <p:sp>
        <p:nvSpPr>
          <p:cNvPr id="8" name="Rectangle 7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dmin men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594" y="1557846"/>
            <a:ext cx="2953162" cy="2143424"/>
          </a:xfrm>
          <a:prstGeom prst="rect">
            <a:avLst/>
          </a:prstGeom>
        </p:spPr>
      </p:pic>
      <p:pic>
        <p:nvPicPr>
          <p:cNvPr id="10" name="Picture 9" descr="available candida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752" y="1557846"/>
            <a:ext cx="2705478" cy="2143424"/>
          </a:xfrm>
          <a:prstGeom prst="rect">
            <a:avLst/>
          </a:prstGeom>
        </p:spPr>
      </p:pic>
      <p:pic>
        <p:nvPicPr>
          <p:cNvPr id="12" name="Picture 11" descr="User i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445" y="4114799"/>
            <a:ext cx="2667372" cy="1362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Java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core programming language for front-end development and logic.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relational database management system used to store and manage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JDBC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Java API used to connect and interact with the MySQL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Interface and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499" y="3571875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Registration and Login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16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register using unique IDs and passwords.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244" y="3571875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Candidate Selection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a list of candidates and their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39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757" y="5624393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Vote Casting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298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can easily select their preferred candidate.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539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2362" y="5624393"/>
            <a:ext cx="2093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Results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60298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the latest vote count for each candidate.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722352"/>
            <a:ext cx="7154347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 Interface and Security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11" y="1690568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9111" y="2423279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Management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9111" y="2875955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Admins can manage user accounts and access.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111" y="3838813"/>
            <a:ext cx="523399" cy="523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9111" y="4571524"/>
            <a:ext cx="298001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Candidate Management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9111" y="5024199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Admins can add, edit, and delete candidates.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11" y="5987058"/>
            <a:ext cx="523399" cy="523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9111" y="671976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Security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9111" y="7172444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prevents duplicate voting and SQL injection.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0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806" y="3206234"/>
            <a:ext cx="5787866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Details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806" y="5915382"/>
            <a:ext cx="13158788" cy="22860"/>
          </a:xfrm>
          <a:prstGeom prst="roundRect">
            <a:avLst>
              <a:gd name="adj" fmla="val 386282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3961328" y="5179635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3736300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11798" y="5757684"/>
            <a:ext cx="12203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658904" y="4178498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Design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5952" y="4632960"/>
            <a:ext cx="60539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tables to store user, candidate, and vote data.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532" y="5915323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7078504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213" y="5757684"/>
            <a:ext cx="1756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001107" y="6861453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Java Logic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88155" y="7315914"/>
            <a:ext cx="60539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the front-end interface and backend logic for voting.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45854" y="5179635"/>
            <a:ext cx="22860" cy="735806"/>
          </a:xfrm>
          <a:prstGeom prst="roundRect">
            <a:avLst>
              <a:gd name="adj" fmla="val 386282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0826" y="5678865"/>
            <a:ext cx="473035" cy="473035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65963" y="5757684"/>
            <a:ext cx="182642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9144238" y="4178498"/>
            <a:ext cx="302633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and Deployment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0358" y="4632960"/>
            <a:ext cx="60540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Thoroughly test the system and deploy it for use.</a:t>
            </a:r>
            <a:endParaRPr lang="en-US" sz="1650" dirty="0"/>
          </a:p>
        </p:txBody>
      </p:sp>
      <p:sp>
        <p:nvSpPr>
          <p:cNvPr id="20" name="Rectangle 19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912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Email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953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Send vote confirmations, reminders, and election results.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092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Admin Panel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55873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more detailed reports and data analysis tools.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two-factor authentication and encrypted data storage.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secure and user-friendly voting system offers a valuable tool for managing elections efficiently and transparently. Its intuitive design and advanced features make it a reliable solution for various voting scenarios.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677614" y="7284203"/>
            <a:ext cx="1952786" cy="94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Instrument Sans Semi Bold</vt:lpstr>
      <vt:lpstr>Calibri</vt:lpstr>
      <vt:lpstr>Instrument Sans Medium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3</cp:revision>
  <dcterms:created xsi:type="dcterms:W3CDTF">2024-11-21T17:50:19Z</dcterms:created>
  <dcterms:modified xsi:type="dcterms:W3CDTF">2024-11-21T18:06:07Z</dcterms:modified>
</cp:coreProperties>
</file>